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Quattrocento Sans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MYzwUB6vJUgJQUWF1l0sd9u0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QuattrocentoSans-regular.fntdata"/><Relationship Id="rId16" Type="http://schemas.openxmlformats.org/officeDocument/2006/relationships/slide" Target="slides/slide12.xml"/><Relationship Id="rId19" Type="http://schemas.openxmlformats.org/officeDocument/2006/relationships/font" Target="fonts/QuattrocentoSans-italic.fntdata"/><Relationship Id="rId18" Type="http://schemas.openxmlformats.org/officeDocument/2006/relationships/font" Target="fonts/Quattrocento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e6d609b1c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ee6d609b1c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e6d609b1c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ee6d609b1c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e6d609b1c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ee6d609b1c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e6d609b1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ee6d609b1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e6d609b1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ee6d609b1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6d609b1c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2ee6d609b1c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e6d609b1c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ee6d609b1c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e6d609b1c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ee6d609b1c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e6d609b1c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ee6d609b1c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hyperlink" Target="https://youtube.com/shorts/KTG66Y9ur-8?feature=shar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35000"/>
          </a:blip>
          <a:srcRect b="4878" l="61744" r="12652" t="64689"/>
          <a:stretch/>
        </p:blipFill>
        <p:spPr>
          <a:xfrm>
            <a:off x="2166182" y="5680125"/>
            <a:ext cx="580088" cy="689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783835" y="6165008"/>
            <a:ext cx="536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iw-IL" sz="2400" u="none" cap="none" strike="noStrike">
                <a:solidFill>
                  <a:srgbClr val="40BF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b="1" i="0" sz="1100" u="none" cap="none" strike="noStrike">
              <a:solidFill>
                <a:srgbClr val="40BF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 amt="35000"/>
          </a:blip>
          <a:srcRect b="4878" l="61742" r="12652" t="64690"/>
          <a:stretch/>
        </p:blipFill>
        <p:spPr>
          <a:xfrm>
            <a:off x="901451" y="5168595"/>
            <a:ext cx="290045" cy="34474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5387983"/>
            <a:ext cx="12192000" cy="12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77750" y="69350"/>
            <a:ext cx="11836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6500">
                <a:solidFill>
                  <a:srgbClr val="F1582E"/>
                </a:solidFill>
                <a:latin typeface="Open Sans"/>
                <a:ea typeface="Open Sans"/>
                <a:cs typeface="Open Sans"/>
                <a:sym typeface="Open Sans"/>
              </a:rPr>
              <a:t>Video to Panoramic Image Generator</a:t>
            </a:r>
            <a:endParaRPr b="1" i="0" sz="65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 amt="35000"/>
          </a:blip>
          <a:srcRect b="4878" l="61742" r="12652" t="64690"/>
          <a:stretch/>
        </p:blipFill>
        <p:spPr>
          <a:xfrm>
            <a:off x="11417647" y="251682"/>
            <a:ext cx="228295" cy="2713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1579512" y="-494414"/>
            <a:ext cx="536251" cy="692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iw-IL" sz="8000" u="none" cap="none" strike="noStrike">
                <a:solidFill>
                  <a:srgbClr val="40BF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b="1" i="0" sz="4400" u="none" cap="none" strike="noStrike">
              <a:solidFill>
                <a:srgbClr val="40BF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-256851" y="889886"/>
            <a:ext cx="536251" cy="692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iw-IL" sz="4000" u="none" cap="none" strike="noStrike">
                <a:solidFill>
                  <a:srgbClr val="40BF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b="1" i="0" sz="1800" u="none" cap="none" strike="noStrike">
              <a:solidFill>
                <a:srgbClr val="40BF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Holon Institute of Technology - Wikipedia"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5243" y="5387974"/>
            <a:ext cx="2050819" cy="12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-233738" y="1780888"/>
            <a:ext cx="124488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iw-IL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iw-IL" sz="28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מגיש :</a:t>
            </a:r>
            <a:r>
              <a:rPr b="0" i="0" lang="iw-IL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עידן ביטון</a:t>
            </a: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מרצה :</a:t>
            </a: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יקיר מנחם.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שם הקורס :</a:t>
            </a: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אלגוריתמים במולטימדיה ולמידת מכונה בסביבת פייתון.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endParaRPr sz="2800">
              <a:solidFill>
                <a:srgbClr val="F158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F1582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4092275" y="4074000"/>
            <a:ext cx="43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שנה"ל תשפ"ד - סמסטר ב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4965250" y="4689600"/>
            <a:ext cx="42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Semester B - 2024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e6d609b1c_0_70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ee6d609b1c_0_70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תהליך העבודה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g2ee6d609b1c_0_70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ee6d609b1c_0_70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93" name="Google Shape;193;g2ee6d609b1c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ee6d609b1c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00" y="828038"/>
            <a:ext cx="10522575" cy="543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ee6d609b1c_0_70"/>
          <p:cNvSpPr txBox="1"/>
          <p:nvPr/>
        </p:nvSpPr>
        <p:spPr>
          <a:xfrm>
            <a:off x="648100" y="828050"/>
            <a:ext cx="18297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קלט בצורת וידאו מהמשתמש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ee6d609b1c_0_70"/>
          <p:cNvSpPr txBox="1"/>
          <p:nvPr/>
        </p:nvSpPr>
        <p:spPr>
          <a:xfrm>
            <a:off x="4994538" y="828050"/>
            <a:ext cx="18297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עיבוד הפרימיים הנבחרים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ee6d609b1c_0_70"/>
          <p:cNvSpPr txBox="1"/>
          <p:nvPr/>
        </p:nvSpPr>
        <p:spPr>
          <a:xfrm>
            <a:off x="7272375" y="828050"/>
            <a:ext cx="18297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מציאת KeyPoints בין הפריימים הסמוכים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ee6d609b1c_0_70"/>
          <p:cNvSpPr txBox="1"/>
          <p:nvPr/>
        </p:nvSpPr>
        <p:spPr>
          <a:xfrm>
            <a:off x="9345800" y="828050"/>
            <a:ext cx="18297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חיבור בין הפריימים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ee6d609b1c_0_70"/>
          <p:cNvSpPr txBox="1"/>
          <p:nvPr/>
        </p:nvSpPr>
        <p:spPr>
          <a:xfrm>
            <a:off x="2631500" y="828050"/>
            <a:ext cx="18297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פירוק הוידאו לפריימים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e6d609b1c_0_85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2ee6d609b1c_0_85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תוצאות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g2ee6d609b1c_0_85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ee6d609b1c_0_85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208" name="Google Shape;208;g2ee6d609b1c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ee6d609b1c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25" y="298925"/>
            <a:ext cx="8117326" cy="5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6d609b1c_0_100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2ee6d609b1c_0_100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קישור לסרטון היוטיוב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g2ee6d609b1c_0_100"/>
          <p:cNvSpPr/>
          <p:nvPr/>
        </p:nvSpPr>
        <p:spPr>
          <a:xfrm>
            <a:off x="7883100" y="699275"/>
            <a:ext cx="43086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ee6d609b1c_0_100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218" name="Google Shape;218;g2ee6d609b1c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ee6d609b1c_0_100"/>
          <p:cNvSpPr txBox="1"/>
          <p:nvPr/>
        </p:nvSpPr>
        <p:spPr>
          <a:xfrm>
            <a:off x="495700" y="2574425"/>
            <a:ext cx="1186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https://youtube.com/shorts/KTG66Y9ur-8?feature=share</a:t>
            </a:r>
            <a:endParaRPr sz="3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flipH="1" rot="10800000">
            <a:off x="0" y="6616699"/>
            <a:ext cx="12192000" cy="24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9586325" y="38975"/>
            <a:ext cx="2182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רקע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0457775" y="699275"/>
            <a:ext cx="17340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280950" y="1420225"/>
            <a:ext cx="1072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לעיתים משתמשי סמארטפון או כל כלי צילום אחר רוצים לתפוס תמונה עם מגוון אובייקטים ולשם כך הם צריכים זווית רחבה ,ולא תמיד זה אפשרי בכלי צילום. 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פרויקט זה בא לפתור את הבעיה על ידי הפיכת סרטון וידאו לתמונה פנורמית איכותית.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-95250" y="6391407"/>
            <a:ext cx="4067299" cy="282754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e6d609b1c_0_4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ee6d609b1c_0_4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פתרונות לבעיה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g2ee6d609b1c_0_4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ee6d609b1c_0_4"/>
          <p:cNvSpPr txBox="1"/>
          <p:nvPr/>
        </p:nvSpPr>
        <p:spPr>
          <a:xfrm>
            <a:off x="1280950" y="1420225"/>
            <a:ext cx="1072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שיטה 1:</a:t>
            </a: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שילוב תמונות באמצעות תכנה לעריכת וידאו.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תיאור: שימוש בתוכנות לעריכת וידאו כמו Adobe Premiere כדי לבחור ידנית מסגרות מהסרטון ולשלב אותן לתמונה פנורמית.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יתרונות: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שליטה מלאה על כל מסגרת והיכולת לערוך בצורה מדויקת.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תוצאה באיכות גבוהה אם נעשה על ידי מומחה.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חסרונות: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דורש מיומנות גבוהה וזמן רב.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יקר ולא נגיש למשתמשים רגילים.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תהליך ידני ומסורבל.</a:t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g2ee6d609b1c_0_4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19" name="Google Shape;119;g2ee6d609b1c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e6d609b1c_0_15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ee6d609b1c_0_15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פתרונות לבעיה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2ee6d609b1c_0_15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ee6d609b1c_0_15"/>
          <p:cNvSpPr txBox="1"/>
          <p:nvPr/>
        </p:nvSpPr>
        <p:spPr>
          <a:xfrm>
            <a:off x="1280950" y="1420225"/>
            <a:ext cx="107247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 u="sng">
                <a:solidFill>
                  <a:schemeClr val="lt1"/>
                </a:solidFill>
              </a:rPr>
              <a:t>שיטה 2:</a:t>
            </a:r>
            <a:r>
              <a:rPr lang="iw-IL" sz="2800">
                <a:solidFill>
                  <a:schemeClr val="lt1"/>
                </a:solidFill>
              </a:rPr>
              <a:t> שירותי ענן.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תיאור: העלאת הסרטון לשירות ענן שמבצע את העיבוד והשילוב על שרתי ענן עוצמתיים ומחזיר למשתמש את התמונה הפנורמית הסופית.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</a:rPr>
              <a:t>יתרונות:</a:t>
            </a:r>
            <a:endParaRPr b="1"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חוסך משאבים חישוביים מצד המשתמש.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מאפשר גישה למשתמשים עם מכשירים פחות עוצמתיים.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</a:rPr>
              <a:t>חסרונות:</a:t>
            </a:r>
            <a:endParaRPr b="1"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דורש חיבור אינטרנט מהיר ואמין.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יכול להיות כרוך בעלויות נוספות.</a:t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8" name="Google Shape;128;g2ee6d609b1c_0_15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29" name="Google Shape;129;g2ee6d609b1c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8763000" y="-288000"/>
            <a:ext cx="914400" cy="50124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2C2C7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5"/>
          <p:cNvSpPr/>
          <p:nvPr/>
        </p:nvSpPr>
        <p:spPr>
          <a:xfrm flipH="1" rot="10800000">
            <a:off x="0" y="6616699"/>
            <a:ext cx="12192000" cy="24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8648700" y="-376900"/>
            <a:ext cx="914400" cy="5012400"/>
          </a:xfrm>
          <a:prstGeom prst="rect">
            <a:avLst/>
          </a:prstGeom>
          <a:solidFill>
            <a:srgbClr val="F158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2C2C7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-95250" y="6391407"/>
            <a:ext cx="4067299" cy="282754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912" y="6509149"/>
            <a:ext cx="408445" cy="253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5"/>
          <p:cNvGrpSpPr/>
          <p:nvPr/>
        </p:nvGrpSpPr>
        <p:grpSpPr>
          <a:xfrm>
            <a:off x="1745900" y="1153638"/>
            <a:ext cx="5547300" cy="4188349"/>
            <a:chOff x="1524475" y="1153638"/>
            <a:chExt cx="5547300" cy="4188349"/>
          </a:xfrm>
        </p:grpSpPr>
        <p:sp>
          <p:nvSpPr>
            <p:cNvPr id="140" name="Google Shape;140;p5"/>
            <p:cNvSpPr txBox="1"/>
            <p:nvPr/>
          </p:nvSpPr>
          <p:spPr>
            <a:xfrm>
              <a:off x="1524475" y="1153638"/>
              <a:ext cx="55473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b="1" lang="iw-IL" sz="4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הפתרון</a:t>
              </a:r>
              <a:r>
                <a:rPr b="1" lang="iw-IL" sz="4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הנבחר</a:t>
              </a:r>
              <a:endParaRPr b="1" i="0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1" name="Google Shape;141;p5"/>
            <p:cNvPicPr preferRelativeResize="0"/>
            <p:nvPr/>
          </p:nvPicPr>
          <p:blipFill rotWithShape="1">
            <a:blip r:embed="rId4">
              <a:alphaModFix/>
            </a:blip>
            <a:srcRect b="18910" l="0" r="18910" t="0"/>
            <a:stretch/>
          </p:blipFill>
          <p:spPr>
            <a:xfrm>
              <a:off x="3486051" y="2155100"/>
              <a:ext cx="3186856" cy="31868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e6d609b1c_0_26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ee6d609b1c_0_26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השיטה הנבחרת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g2ee6d609b1c_0_26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ee6d609b1c_0_26"/>
          <p:cNvSpPr txBox="1"/>
          <p:nvPr/>
        </p:nvSpPr>
        <p:spPr>
          <a:xfrm>
            <a:off x="1280950" y="1420225"/>
            <a:ext cx="107247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     שימוש באלגוריתמים לשילוב תמונות (Image Stitching)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תיאור: שימוש באלגוריתמים כמו (SIFT (Scale-Invariant Feature Transform  לזיהוי נקודות מפתח בתמונות וחיבורן לתמונה פנורמית.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</a:rPr>
              <a:t>יתרונות:</a:t>
            </a:r>
            <a:endParaRPr b="1"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תהליך אוטומטי שמבצע את השילוב בצורה מהירה יחסית.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זיהוי ושילוב מדויק של מסגרות עם תכנים דומים.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</a:rPr>
              <a:t>חסרונות:</a:t>
            </a:r>
            <a:endParaRPr b="1"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עלול לא להתמודד טוב עם תנועה מהירה בסרטון.</a:t>
            </a:r>
            <a:endParaRPr sz="2800">
              <a:solidFill>
                <a:schemeClr val="lt1"/>
              </a:solidFill>
            </a:endParaRPr>
          </a:p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דורש התאמות נוספות כדי להתאים צבעים ותאורה.</a:t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0" name="Google Shape;150;g2ee6d609b1c_0_26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51" name="Google Shape;151;g2ee6d609b1c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6d609b1c_0_36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ee6d609b1c_0_36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תהליך העבודה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g2ee6d609b1c_0_36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2ee6d609b1c_0_36"/>
          <p:cNvSpPr txBox="1"/>
          <p:nvPr/>
        </p:nvSpPr>
        <p:spPr>
          <a:xfrm>
            <a:off x="1280950" y="1420225"/>
            <a:ext cx="107247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לאחר קבלת הסרטון מהמשתמש, נבצע חלוקה לפריימים, בעצם כל פרק זמן של 0.5 שניות (frame_rate = 2) נמשוך את הפריים הספציפי ונאחסן אותו בתיקייה.</a:t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לאחר מכן לפריימים הנבחרים נמשוך אותם מהתיקייה ונבצע להם חידוד והתאמה באמצעות קונבולוציה לכל תמונה באמצעות מטריצת חדות.</a:t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מטריצה זו מדגישה את ההבדלים בין פיקסלים סמוכים בתמונה, ובכך גורמת לתמונה להיראות חדה יותר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0" name="Google Shape;160;g2ee6d609b1c_0_36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61" name="Google Shape;161;g2ee6d609b1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ee6d609b1c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159" y="6016925"/>
            <a:ext cx="8167141" cy="3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ee6d609b1c_0_36"/>
          <p:cNvSpPr txBox="1"/>
          <p:nvPr/>
        </p:nvSpPr>
        <p:spPr>
          <a:xfrm>
            <a:off x="8240500" y="5204475"/>
            <a:ext cx="30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מטריצת חדות: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e6d609b1c_0_47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ee6d609b1c_0_47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תהליך העבודה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g2ee6d609b1c_0_47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ee6d609b1c_0_47"/>
          <p:cNvSpPr txBox="1"/>
          <p:nvPr/>
        </p:nvSpPr>
        <p:spPr>
          <a:xfrm>
            <a:off x="1466975" y="940475"/>
            <a:ext cx="107247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לאחר מכן, נחבר בין כל הפריימים בתיקייה על פי סדר על ידי שימוש באלגוריתם לחיבור תמונות (Image Stitching).</a:t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בפרויקט הנ"ל השתמשתי במתודה </a:t>
            </a:r>
            <a:r>
              <a:rPr lang="iw-IL" sz="2800">
                <a:solidFill>
                  <a:schemeClr val="lt1"/>
                </a:solidFill>
              </a:rPr>
              <a:t>Stitcher_create</a:t>
            </a:r>
            <a:r>
              <a:rPr lang="iw-IL" sz="2800">
                <a:solidFill>
                  <a:schemeClr val="lt1"/>
                </a:solidFill>
              </a:rPr>
              <a:t> </a:t>
            </a:r>
            <a:br>
              <a:rPr lang="iw-IL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w-IL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72" name="Google Shape;172;g2ee6d609b1c_0_47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73" name="Google Shape;173;g2ee6d609b1c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ee6d609b1c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25" y="2784225"/>
            <a:ext cx="5633726" cy="26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C2C7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e6d609b1c_0_59"/>
          <p:cNvSpPr/>
          <p:nvPr/>
        </p:nvSpPr>
        <p:spPr>
          <a:xfrm flipH="1" rot="10800000">
            <a:off x="0" y="6616799"/>
            <a:ext cx="12192000" cy="2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ee6d609b1c_0_59"/>
          <p:cNvSpPr txBox="1"/>
          <p:nvPr/>
        </p:nvSpPr>
        <p:spPr>
          <a:xfrm>
            <a:off x="8013700" y="38975"/>
            <a:ext cx="3754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lang="iw-IL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תהליך העבודה 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g2ee6d609b1c_0_59"/>
          <p:cNvSpPr/>
          <p:nvPr/>
        </p:nvSpPr>
        <p:spPr>
          <a:xfrm>
            <a:off x="8779775" y="699275"/>
            <a:ext cx="3411900" cy="241200"/>
          </a:xfrm>
          <a:prstGeom prst="rect">
            <a:avLst/>
          </a:prstGeom>
          <a:solidFill>
            <a:srgbClr val="40B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ee6d609b1c_0_59"/>
          <p:cNvSpPr txBox="1"/>
          <p:nvPr/>
        </p:nvSpPr>
        <p:spPr>
          <a:xfrm>
            <a:off x="98250" y="940475"/>
            <a:ext cx="120936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1" algn="just">
              <a:spcBef>
                <a:spcPts val="0"/>
              </a:spcBef>
              <a:spcAft>
                <a:spcPts val="0"/>
              </a:spcAft>
              <a:buClr>
                <a:srgbClr val="40BF99"/>
              </a:buClr>
              <a:buSzPts val="2300"/>
              <a:buAutoNum type="arabicPeriod"/>
            </a:pPr>
            <a:r>
              <a:rPr lang="iw-IL" sz="2300">
                <a:solidFill>
                  <a:schemeClr val="lt1"/>
                </a:solidFill>
              </a:rPr>
              <a:t>זיהוי נקודות מפתח (Feature Detection) - משתמש באלגוריתמים לזיהוי נקודות מפתח כמו SIFT        או   ORB  כדי לזהות נקודות מפתח בכל אחת מהתמונות.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300">
                <a:solidFill>
                  <a:srgbClr val="40BF99"/>
                </a:solidFill>
              </a:rPr>
              <a:t>2</a:t>
            </a:r>
            <a:r>
              <a:rPr lang="iw-IL" sz="2300">
                <a:solidFill>
                  <a:srgbClr val="40BF99"/>
                </a:solidFill>
              </a:rPr>
              <a:t>.</a:t>
            </a:r>
            <a:r>
              <a:rPr lang="iw-IL" sz="2300">
                <a:solidFill>
                  <a:schemeClr val="lt1"/>
                </a:solidFill>
              </a:rPr>
              <a:t>  תיאור נקודות מפתח (Feature Description) - יוצר תיאורים (descriptors) עבור נקודות המפתח שנמצאו. תיאורים אלו הם וקטורים שמייצגים את המאפיינים המקומיים של נקודות המפתח.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300">
                <a:solidFill>
                  <a:srgbClr val="40BF99"/>
                </a:solidFill>
              </a:rPr>
              <a:t>3</a:t>
            </a:r>
            <a:r>
              <a:rPr lang="iw-IL" sz="2300">
                <a:solidFill>
                  <a:srgbClr val="40BF99"/>
                </a:solidFill>
              </a:rPr>
              <a:t>.</a:t>
            </a:r>
            <a:r>
              <a:rPr lang="iw-IL" sz="2300">
                <a:solidFill>
                  <a:schemeClr val="lt1"/>
                </a:solidFill>
              </a:rPr>
              <a:t> התאמת נקודות מפתח (Feature Matching) - משווה את התיאורים בין התמונות השונות ומוצא התאמות (matches) בין נקודות מפתח בתמונות השונות.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300">
                <a:solidFill>
                  <a:srgbClr val="40BF99"/>
                </a:solidFill>
              </a:rPr>
              <a:t>4</a:t>
            </a:r>
            <a:r>
              <a:rPr lang="iw-IL" sz="2300">
                <a:solidFill>
                  <a:srgbClr val="40BF99"/>
                </a:solidFill>
              </a:rPr>
              <a:t>.</a:t>
            </a:r>
            <a:r>
              <a:rPr lang="iw-IL" sz="2300">
                <a:solidFill>
                  <a:schemeClr val="lt1"/>
                </a:solidFill>
              </a:rPr>
              <a:t> חישוב מטריצת הומוגרפיה (Homography Estimation) - משתמש בהתאמות שנמצאו כדי לחשב מטריצות הומוגרפיה שמעבירות כל תמונה למרחב משותף. מטריצת הומוגרפיה היא טרנספורמציה מתמטית שמתארת כיצד למפות נקודות מתמונה אחת לתמונה אחרת.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300">
                <a:solidFill>
                  <a:srgbClr val="40BF99"/>
                </a:solidFill>
              </a:rPr>
              <a:t>5</a:t>
            </a:r>
            <a:r>
              <a:rPr lang="iw-IL" sz="2300">
                <a:solidFill>
                  <a:srgbClr val="40BF99"/>
                </a:solidFill>
              </a:rPr>
              <a:t>.</a:t>
            </a:r>
            <a:r>
              <a:rPr lang="iw-IL" sz="2300">
                <a:solidFill>
                  <a:schemeClr val="lt1"/>
                </a:solidFill>
              </a:rPr>
              <a:t> התאמת צבעים ותאורה (Exposure Compensation)- מבצע התאמות של צבעים ותאורה בין התמונות כדי ליצור מעבר חלק ואחיד בין התמונות המחוברות.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1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-IL" sz="2300">
                <a:solidFill>
                  <a:srgbClr val="40BF99"/>
                </a:solidFill>
              </a:rPr>
              <a:t>6</a:t>
            </a:r>
            <a:r>
              <a:rPr lang="iw-IL" sz="2300">
                <a:solidFill>
                  <a:srgbClr val="40BF99"/>
                </a:solidFill>
              </a:rPr>
              <a:t>.</a:t>
            </a:r>
            <a:r>
              <a:rPr lang="iw-IL" sz="2300">
                <a:solidFill>
                  <a:schemeClr val="lt1"/>
                </a:solidFill>
              </a:rPr>
              <a:t> חיבור התמונות (Blending)- מחבר את התמונות יחד במרחב המשותף כדי ליצור תמונה פנורמית סופית שנראית חלקה ואחידה.</a:t>
            </a:r>
            <a:endParaRPr sz="2300">
              <a:solidFill>
                <a:schemeClr val="lt1"/>
              </a:solidFill>
            </a:endParaRPr>
          </a:p>
          <a:p>
            <a:pPr indent="0" lvl="0" marL="457200" marR="0" rt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83" name="Google Shape;183;g2ee6d609b1c_0_59"/>
          <p:cNvSpPr/>
          <p:nvPr/>
        </p:nvSpPr>
        <p:spPr>
          <a:xfrm>
            <a:off x="-95250" y="6391407"/>
            <a:ext cx="4067400" cy="282900"/>
          </a:xfrm>
          <a:prstGeom prst="triangle">
            <a:avLst>
              <a:gd fmla="val 1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lon Institute of Technology - Wikipedia" id="184" name="Google Shape;184;g2ee6d609b1c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13" y="6527476"/>
            <a:ext cx="408445" cy="25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